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0" r:id="rId6"/>
    <p:sldId id="262" r:id="rId7"/>
    <p:sldId id="259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C33D5F-73C1-4950-ABA2-3607FC7D289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BE3FFD-3CFE-45ED-BE11-D7D84CA8CD0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851648" cy="1828800"/>
          </a:xfrm>
        </p:spPr>
        <p:txBody>
          <a:bodyPr/>
          <a:lstStyle/>
          <a:p>
            <a:r>
              <a:rPr lang="en-US" dirty="0" smtClean="0"/>
              <a:t>Tensions Rise and the Temperature Drops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Cold War Terms</a:t>
            </a:r>
            <a:endParaRPr lang="en-US" dirty="0"/>
          </a:p>
        </p:txBody>
      </p:sp>
      <p:pic>
        <p:nvPicPr>
          <p:cNvPr id="1027" name="Picture 3" descr="C:\Documents and Settings\EEDavis\Local Settings\Temporary Internet Files\Content.IE5\4ZQT8Y5O\MC9003314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2680791" cy="4953000"/>
          </a:xfrm>
          <a:prstGeom prst="rect">
            <a:avLst/>
          </a:prstGeom>
          <a:noFill/>
        </p:spPr>
      </p:pic>
      <p:pic>
        <p:nvPicPr>
          <p:cNvPr id="1029" name="Picture 5" descr="C:\Documents and Settings\EEDavis\Local Settings\Temporary Internet Files\Content.IE5\PJ24ZTS1\MC9003896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429000"/>
            <a:ext cx="3124200" cy="2913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EEDavis\Local Settings\Temporary Internet Files\Content.IE5\4ZQT8Y5O\MC9004411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792"/>
            <a:ext cx="9146765" cy="7033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Capitalism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Private ownership of industry</a:t>
            </a:r>
          </a:p>
          <a:p>
            <a:r>
              <a:rPr lang="en-US" sz="3200" dirty="0" smtClean="0"/>
              <a:t>Freedom of competition </a:t>
            </a:r>
          </a:p>
          <a:p>
            <a:r>
              <a:rPr lang="en-US" sz="3200" dirty="0" smtClean="0"/>
              <a:t>Survival of the fittest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Laissez-faire: government keeps “hands off</a:t>
            </a:r>
            <a:r>
              <a:rPr lang="en-US" sz="3200" dirty="0" smtClean="0"/>
              <a:t>”</a:t>
            </a:r>
          </a:p>
          <a:p>
            <a:r>
              <a:rPr lang="en-US" sz="3200" dirty="0" smtClean="0"/>
              <a:t>Creates different economic classes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51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EEDavis\Local Settings\Temporary Internet Files\Content.IE5\4ZQT8Y5O\MC9004411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792"/>
            <a:ext cx="9146765" cy="7033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Equality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Everyone is the same</a:t>
            </a:r>
          </a:p>
          <a:p>
            <a:r>
              <a:rPr lang="en-US" sz="3200" dirty="0" smtClean="0"/>
              <a:t>Highly valued: basic needs supplied for all people</a:t>
            </a:r>
          </a:p>
          <a:p>
            <a:r>
              <a:rPr lang="en-US" sz="3200" dirty="0" smtClean="0"/>
              <a:t>Food</a:t>
            </a:r>
          </a:p>
          <a:p>
            <a:r>
              <a:rPr lang="en-US" sz="3200" dirty="0" smtClean="0"/>
              <a:t>Housing</a:t>
            </a:r>
          </a:p>
          <a:p>
            <a:r>
              <a:rPr lang="en-US" sz="3200" dirty="0" smtClean="0"/>
              <a:t>Education</a:t>
            </a:r>
          </a:p>
          <a:p>
            <a:r>
              <a:rPr lang="en-US" sz="3200" dirty="0" smtClean="0"/>
              <a:t>employment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1771"/>
            <a:ext cx="39878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EEDavis\Local Settings\Temporary Internet Files\Content.IE5\4ZQT8Y5O\MC9004411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792"/>
            <a:ext cx="9146765" cy="7033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Democracy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Government by the people</a:t>
            </a:r>
          </a:p>
          <a:p>
            <a:r>
              <a:rPr lang="en-US" sz="3200" dirty="0" smtClean="0"/>
              <a:t>2 forms</a:t>
            </a:r>
          </a:p>
          <a:p>
            <a:r>
              <a:rPr lang="en-US" sz="3200" dirty="0" smtClean="0"/>
              <a:t>Representative</a:t>
            </a:r>
          </a:p>
          <a:p>
            <a:r>
              <a:rPr lang="en-US" sz="3200" dirty="0" smtClean="0"/>
              <a:t>Direct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799" y="3581400"/>
            <a:ext cx="5224375" cy="275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EEDavis\Local Settings\Temporary Internet Files\Content.IE5\4ZQT8Y5O\MC9004411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792"/>
            <a:ext cx="9146765" cy="7033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Individualism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Need for people to do their own thing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Competition</a:t>
            </a:r>
            <a:r>
              <a:rPr lang="en-US" sz="3200" dirty="0" smtClean="0"/>
              <a:t>: the best individual reaches  higher levels of power, status, or money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505200"/>
            <a:ext cx="4075373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EEDavis\Local Settings\Temporary Internet Files\Content.IE5\4ZQT8Y5O\MC9004411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792"/>
            <a:ext cx="9146765" cy="7033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Totalitarianism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Government by one or a few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Total control over many aspects of people’s lives</a:t>
            </a:r>
          </a:p>
          <a:p>
            <a:r>
              <a:rPr lang="en-US" sz="3200" dirty="0" smtClean="0"/>
              <a:t>No freedom of press or speech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048000"/>
            <a:ext cx="2667000" cy="380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EEDavis\Local Settings\Temporary Internet Files\Content.IE5\4ZQT8Y5O\MC9004411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792"/>
            <a:ext cx="9146765" cy="7033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Freedom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Condition of being free</a:t>
            </a:r>
          </a:p>
          <a:p>
            <a:r>
              <a:rPr lang="en-US" sz="3200" dirty="0" smtClean="0"/>
              <a:t>Highly valued:</a:t>
            </a:r>
          </a:p>
          <a:p>
            <a:r>
              <a:rPr lang="en-US" sz="3200" dirty="0" smtClean="0"/>
              <a:t>Freedom of the press</a:t>
            </a:r>
          </a:p>
          <a:p>
            <a:r>
              <a:rPr lang="en-US" sz="3200" dirty="0" smtClean="0"/>
              <a:t>Freedom of speech</a:t>
            </a:r>
          </a:p>
          <a:p>
            <a:r>
              <a:rPr lang="en-US" sz="3200" dirty="0" smtClean="0"/>
              <a:t>Freedom to do business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057400"/>
            <a:ext cx="3810000" cy="3051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EEDavis\Local Settings\Temporary Internet Files\Content.IE5\4ZQT8Y5O\MC9004411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792"/>
            <a:ext cx="9146765" cy="7033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Collectivism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Work together to benefit the whole</a:t>
            </a:r>
          </a:p>
          <a:p>
            <a:r>
              <a:rPr lang="en-US" sz="3200" dirty="0" smtClean="0"/>
              <a:t>“All for one, and one for all”</a:t>
            </a:r>
          </a:p>
          <a:p>
            <a:r>
              <a:rPr lang="en-US" sz="3200" dirty="0" smtClean="0"/>
              <a:t>Group over the individual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69821"/>
            <a:ext cx="5867400" cy="348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EEDavis\Local Settings\Temporary Internet Files\Content.IE5\4ZQT8Y5O\MC9004411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792"/>
            <a:ext cx="9146765" cy="7033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Socialism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Government ownership of industry</a:t>
            </a:r>
          </a:p>
          <a:p>
            <a:r>
              <a:rPr lang="en-US" sz="3200" dirty="0" smtClean="0"/>
              <a:t>Created as a reaction to capitalism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Goal is to bring economic equality to people</a:t>
            </a:r>
          </a:p>
          <a:p>
            <a:r>
              <a:rPr lang="en-US" sz="3200" dirty="0" smtClean="0"/>
              <a:t>Classless society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71800"/>
            <a:ext cx="3276600" cy="379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2923</TotalTime>
  <Words>168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Tensions Rise and the Temperature Drops</vt:lpstr>
      <vt:lpstr>Capitalism</vt:lpstr>
      <vt:lpstr>Equality</vt:lpstr>
      <vt:lpstr>Democracy</vt:lpstr>
      <vt:lpstr>Individualism</vt:lpstr>
      <vt:lpstr>Totalitarianism</vt:lpstr>
      <vt:lpstr>Freedom</vt:lpstr>
      <vt:lpstr>Collectivism</vt:lpstr>
      <vt:lpstr>Socialism</vt:lpstr>
    </vt:vector>
  </TitlesOfParts>
  <Company>gisd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Tensions Rise and the Temperature Drops</dc:title>
  <dc:creator>gisduser</dc:creator>
  <cp:lastModifiedBy>Emma Davis</cp:lastModifiedBy>
  <cp:revision>5</cp:revision>
  <dcterms:created xsi:type="dcterms:W3CDTF">2013-04-08T14:09:15Z</dcterms:created>
  <dcterms:modified xsi:type="dcterms:W3CDTF">2014-04-02T19:58:29Z</dcterms:modified>
</cp:coreProperties>
</file>