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740A483-DB0A-49B6-B10F-D6483F706A5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240707-8B63-41DD-BC94-C8BBB394D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A483-DB0A-49B6-B10F-D6483F706A5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0707-8B63-41DD-BC94-C8BBB394D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A483-DB0A-49B6-B10F-D6483F706A5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0707-8B63-41DD-BC94-C8BBB394D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A483-DB0A-49B6-B10F-D6483F706A5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0707-8B63-41DD-BC94-C8BBB394D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A483-DB0A-49B6-B10F-D6483F706A5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0707-8B63-41DD-BC94-C8BBB394D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A483-DB0A-49B6-B10F-D6483F706A5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0707-8B63-41DD-BC94-C8BBB394D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40A483-DB0A-49B6-B10F-D6483F706A5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240707-8B63-41DD-BC94-C8BBB394D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40A483-DB0A-49B6-B10F-D6483F706A5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240707-8B63-41DD-BC94-C8BBB394D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A483-DB0A-49B6-B10F-D6483F706A5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0707-8B63-41DD-BC94-C8BBB394D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A483-DB0A-49B6-B10F-D6483F706A5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0707-8B63-41DD-BC94-C8BBB394D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A483-DB0A-49B6-B10F-D6483F706A5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0707-8B63-41DD-BC94-C8BBB394D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740A483-DB0A-49B6-B10F-D6483F706A5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240707-8B63-41DD-BC94-C8BBB394D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1887"/>
            <a:ext cx="8915400" cy="1470025"/>
          </a:xfrm>
        </p:spPr>
        <p:txBody>
          <a:bodyPr/>
          <a:lstStyle/>
          <a:p>
            <a:r>
              <a:rPr lang="en-US" dirty="0" smtClean="0"/>
              <a:t>Dictators &amp; Rulers: </a:t>
            </a:r>
            <a:r>
              <a:rPr lang="en-US" dirty="0" err="1" smtClean="0"/>
              <a:t>Facebook</a:t>
            </a:r>
            <a:r>
              <a:rPr lang="en-US" dirty="0" smtClean="0"/>
              <a:t> Style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066800"/>
          </a:xfrm>
        </p:spPr>
        <p:txBody>
          <a:bodyPr/>
          <a:lstStyle/>
          <a:p>
            <a:r>
              <a:rPr lang="en-US" dirty="0" smtClean="0"/>
              <a:t>How to Set It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be one of the following dictators/rulers: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Joseph Stalin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Adolph Hitler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Benito Mussolini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Francisco Franco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Winston Churchill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Franklin D. Roosevelt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Hideki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Tojo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Using your </a:t>
            </a:r>
            <a:r>
              <a:rPr lang="en-US" dirty="0" err="1" smtClean="0"/>
              <a:t>Facebook</a:t>
            </a:r>
            <a:r>
              <a:rPr lang="en-US" dirty="0" smtClean="0"/>
              <a:t> template, create a </a:t>
            </a:r>
            <a:r>
              <a:rPr lang="en-US" dirty="0" err="1" smtClean="0"/>
              <a:t>Facebook</a:t>
            </a:r>
            <a:r>
              <a:rPr lang="en-US" dirty="0" smtClean="0"/>
              <a:t> page for your leader choice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020824"/>
            <a:ext cx="2362200" cy="262737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About</a:t>
            </a:r>
          </a:p>
          <a:p>
            <a:pPr lvl="1"/>
            <a:r>
              <a:rPr lang="en-US" dirty="0" smtClean="0"/>
              <a:t>Birthday and Place</a:t>
            </a:r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Enemies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0" y="1828801"/>
            <a:ext cx="5867400" cy="381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Write Post			Share Photo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05000" y="609600"/>
            <a:ext cx="4419600" cy="1066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Name</a:t>
            </a:r>
            <a:br>
              <a:rPr lang="en-US" sz="2000" dirty="0" smtClean="0"/>
            </a:br>
            <a:r>
              <a:rPr lang="en-US" sz="2000" dirty="0" smtClean="0"/>
              <a:t>Work and Education History</a:t>
            </a:r>
            <a:br>
              <a:rPr lang="en-US" sz="2000" dirty="0" smtClean="0"/>
            </a:br>
            <a:r>
              <a:rPr lang="en-US" sz="2000" dirty="0" smtClean="0"/>
              <a:t>Where they live</a:t>
            </a:r>
            <a:br>
              <a:rPr lang="en-US" sz="2000" dirty="0" smtClean="0"/>
            </a:br>
            <a:r>
              <a:rPr lang="en-US" sz="2000" dirty="0" smtClean="0"/>
              <a:t>Relationship Status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04800" y="533400"/>
            <a:ext cx="152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971800" y="2209801"/>
            <a:ext cx="58674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	Status (Right Before They Took Over)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2971800" y="3352801"/>
            <a:ext cx="58674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	Status (After They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Took Over)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971800" y="4495801"/>
            <a:ext cx="58674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	Status (During WWII)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2971800" y="5638800"/>
            <a:ext cx="58674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	Status (At the end of WWII)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3962400" y="2590800"/>
            <a:ext cx="4876800" cy="3809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Name	Friend Comment</a:t>
            </a: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3962400" y="2971801"/>
            <a:ext cx="48768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Name	Enemy Comment</a:t>
            </a: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3962400" y="3733801"/>
            <a:ext cx="48768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Name	Friend Comment</a:t>
            </a: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3962400" y="4114801"/>
            <a:ext cx="48768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Name	Enemy Comment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3962400" y="4876800"/>
            <a:ext cx="48768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Name	Friend Comment</a:t>
            </a: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3962400" y="5257800"/>
            <a:ext cx="48768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Name	Enemy Comment</a:t>
            </a: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3962400" y="6019800"/>
            <a:ext cx="48768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Name	Friend Comment</a:t>
            </a:r>
          </a:p>
        </p:txBody>
      </p:sp>
      <p:sp>
        <p:nvSpPr>
          <p:cNvPr id="19" name="Content Placeholder 3"/>
          <p:cNvSpPr txBox="1">
            <a:spLocks/>
          </p:cNvSpPr>
          <p:nvPr/>
        </p:nvSpPr>
        <p:spPr>
          <a:xfrm>
            <a:off x="3962400" y="6400800"/>
            <a:ext cx="48768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Name	Enemy Comment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" y="4800600"/>
            <a:ext cx="2819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When done: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ick the best one out of everyone who did the same.  Make that one big on the paper provided.  Everyone must help!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387</TotalTime>
  <Words>100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Dictators &amp; Rulers: Facebook Style</vt:lpstr>
      <vt:lpstr>How to Set It Up:</vt:lpstr>
      <vt:lpstr>Name Work and Education History Where they live Relationship Status</vt:lpstr>
    </vt:vector>
  </TitlesOfParts>
  <Company>gisd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Dictators &amp; Rulers: Facebook Style</dc:title>
  <dc:creator>gisduser</dc:creator>
  <cp:lastModifiedBy>gisduser</cp:lastModifiedBy>
  <cp:revision>20</cp:revision>
  <dcterms:created xsi:type="dcterms:W3CDTF">2013-02-20T16:15:38Z</dcterms:created>
  <dcterms:modified xsi:type="dcterms:W3CDTF">2013-02-28T15:51:53Z</dcterms:modified>
</cp:coreProperties>
</file>