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8" r:id="rId4"/>
    <p:sldId id="260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F4069-5460-437A-9B7B-1E5AA7BC306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0EF83-95E4-4D75-A67D-0506A755AA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655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234A-6C05-4B9B-8CB7-86C31A2FB7B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95EA-5A42-4083-8EF3-8E74017CB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098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234A-6C05-4B9B-8CB7-86C31A2FB7B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95EA-5A42-4083-8EF3-8E74017CB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26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234A-6C05-4B9B-8CB7-86C31A2FB7B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95EA-5A42-4083-8EF3-8E74017CB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90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234A-6C05-4B9B-8CB7-86C31A2FB7B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95EA-5A42-4083-8EF3-8E74017CB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8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234A-6C05-4B9B-8CB7-86C31A2FB7B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95EA-5A42-4083-8EF3-8E74017CB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14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234A-6C05-4B9B-8CB7-86C31A2FB7B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95EA-5A42-4083-8EF3-8E74017CB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815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234A-6C05-4B9B-8CB7-86C31A2FB7B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95EA-5A42-4083-8EF3-8E74017CB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78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234A-6C05-4B9B-8CB7-86C31A2FB7B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95EA-5A42-4083-8EF3-8E74017CB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4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234A-6C05-4B9B-8CB7-86C31A2FB7B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95EA-5A42-4083-8EF3-8E74017CB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305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234A-6C05-4B9B-8CB7-86C31A2FB7B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95EA-5A42-4083-8EF3-8E74017CB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28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234A-6C05-4B9B-8CB7-86C31A2FB7B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95EA-5A42-4083-8EF3-8E74017CB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553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234A-6C05-4B9B-8CB7-86C31A2FB7B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D95EA-5A42-4083-8EF3-8E74017CB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27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429" y="609600"/>
            <a:ext cx="7011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Russian Revolution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robertgraham.files.wordpress.com/2012/02/russian-revolution-1917-gra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7304" y="1606295"/>
            <a:ext cx="6629400" cy="492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886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5411" y="228600"/>
            <a:ext cx="736368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 is it ok for citizens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rebel against their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country/government?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mrbpielglobal.edublogs.org/files/2012/02/Russian-revolution-2gt3n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971800"/>
            <a:ext cx="53340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702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33" y="152400"/>
            <a:ext cx="8229600" cy="1143000"/>
          </a:xfrm>
        </p:spPr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33" y="1066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in the Course of human events, it becomes </a:t>
            </a:r>
            <a:r>
              <a:rPr lang="en-US" b="1" dirty="0" smtClean="0"/>
              <a:t>necessary</a:t>
            </a:r>
            <a:r>
              <a:rPr lang="en-US" dirty="0" smtClean="0"/>
              <a:t> for one people to dissolve the political bands which have connected them with another…</a:t>
            </a:r>
          </a:p>
          <a:p>
            <a:endParaRPr lang="en-US" dirty="0"/>
          </a:p>
          <a:p>
            <a:r>
              <a:rPr lang="en-US" dirty="0" smtClean="0"/>
              <a:t>But when a long train of abuses and usurpations, pursuing invariably the same Object evinces a design to reduce them under absolute Despotism, it is their right, it is their duty, to </a:t>
            </a:r>
            <a:r>
              <a:rPr lang="en-US" b="1" dirty="0" smtClean="0"/>
              <a:t>throw off such Government</a:t>
            </a:r>
            <a:r>
              <a:rPr lang="en-US" dirty="0" smtClean="0"/>
              <a:t>, and to provide new Guards for their future security</a:t>
            </a:r>
            <a:r>
              <a:rPr lang="en-US" dirty="0" smtClean="0"/>
              <a:t>.--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6693" y="5181600"/>
            <a:ext cx="67710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do these quotes </a:t>
            </a:r>
          </a:p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ay about revolution?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3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answering the following question:</a:t>
            </a:r>
          </a:p>
          <a:p>
            <a:endParaRPr lang="en-US" dirty="0"/>
          </a:p>
          <a:p>
            <a:r>
              <a:rPr lang="en-US" dirty="0" smtClean="0"/>
              <a:t>Describe the causes and impact of the Russian Revolution.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347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Declaration of Independence</vt:lpstr>
      <vt:lpstr>Final Activity</vt:lpstr>
    </vt:vector>
  </TitlesOfParts>
  <Company>Garland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gisduser</cp:lastModifiedBy>
  <cp:revision>11</cp:revision>
  <cp:lastPrinted>2013-02-12T17:57:46Z</cp:lastPrinted>
  <dcterms:created xsi:type="dcterms:W3CDTF">2013-02-12T16:47:29Z</dcterms:created>
  <dcterms:modified xsi:type="dcterms:W3CDTF">2013-02-13T14:07:39Z</dcterms:modified>
</cp:coreProperties>
</file>