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2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2EB3A-0A1B-944C-A26B-DA3CC946FB34}" type="datetimeFigureOut">
              <a:rPr lang="en-US" smtClean="0"/>
              <a:t>4/18/15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C276-46BD-604D-9ED1-8BB96C96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9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DC276-46BD-604D-9ED1-8BB96C9605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4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9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1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1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0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6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2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4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3802-2647-6149-84B6-B0CEB9FA3ACC}" type="datetimeFigureOut">
              <a:rPr lang="en-US" smtClean="0"/>
              <a:t>4/18/15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7B36-5F54-EA4E-B62E-739868809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Whistleblower Project</a:t>
            </a:r>
            <a:br>
              <a:rPr lang="en-US" dirty="0" smtClean="0"/>
            </a:br>
            <a:r>
              <a:rPr lang="en-US" dirty="0" smtClean="0"/>
              <a:t>Mr. </a:t>
            </a:r>
            <a:r>
              <a:rPr lang="en-US" dirty="0" err="1" smtClean="0"/>
              <a:t>Mainord’s</a:t>
            </a:r>
            <a:r>
              <a:rPr lang="en-US" dirty="0" smtClean="0"/>
              <a:t> World History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Class:</a:t>
            </a:r>
          </a:p>
          <a:p>
            <a:r>
              <a:rPr lang="en-US" dirty="0" smtClean="0"/>
              <a:t>Group Members:</a:t>
            </a:r>
          </a:p>
          <a:p>
            <a:r>
              <a:rPr lang="en-US" dirty="0" smtClean="0"/>
              <a:t>Team Lead-    Research Lead-   Quality Control Lead-   Creative Design Lead-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5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stood to gain the most from this information being made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stood to lose the most fro the release of this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your whistleblower successful in affecting the change that they wanted?  Why or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0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unintended consequences involved?  Please describe…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98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might the whistleblower have done differently to better state their case to the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22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comments -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1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8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0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Design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84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subject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 must include both personal information as well as the position that they held with their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6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5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was it necessary to bring the information to the public?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9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was the scope of the impact once this information was made public? 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9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153</Words>
  <Application>Microsoft Macintosh PowerPoint</Application>
  <PresentationFormat>On-screen Show (4:3)</PresentationFormat>
  <Paragraphs>20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Whistleblower Project Mr. Mainord’s World History Class</vt:lpstr>
      <vt:lpstr>Team Lead</vt:lpstr>
      <vt:lpstr>Research Lead</vt:lpstr>
      <vt:lpstr>Quality Control Lead</vt:lpstr>
      <vt:lpstr>Creative Design Lead</vt:lpstr>
      <vt:lpstr>Our subject is:</vt:lpstr>
      <vt:lpstr>Bio</vt:lpstr>
      <vt:lpstr>Why was it necessary to bring the information to the public?</vt:lpstr>
      <vt:lpstr>What was the scope of the impact once this information was made public?  Explain</vt:lpstr>
      <vt:lpstr>Who stood to gain the most from this information being made public?</vt:lpstr>
      <vt:lpstr>Who stood to lose the most fro the release of this information?</vt:lpstr>
      <vt:lpstr>Was your whistleblower successful in affecting the change that they wanted?  Why or why not?</vt:lpstr>
      <vt:lpstr>Are there unintended consequences involved?  Please describe…</vt:lpstr>
      <vt:lpstr>What might the whistleblower have done differently to better state their case to the public?</vt:lpstr>
      <vt:lpstr>Closing comments - conclusions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Whistleblower Project Mr. Mainord’s World History Class</dc:title>
  <dc:creator>Tim Mainord</dc:creator>
  <cp:lastModifiedBy>Tim Mainord</cp:lastModifiedBy>
  <cp:revision>2</cp:revision>
  <dcterms:created xsi:type="dcterms:W3CDTF">2015-04-18T18:37:07Z</dcterms:created>
  <dcterms:modified xsi:type="dcterms:W3CDTF">2015-04-18T18:50:33Z</dcterms:modified>
</cp:coreProperties>
</file>