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6" r:id="rId3"/>
    <p:sldId id="272" r:id="rId4"/>
    <p:sldId id="257" r:id="rId5"/>
    <p:sldId id="259" r:id="rId6"/>
    <p:sldId id="256" r:id="rId7"/>
    <p:sldId id="261" r:id="rId8"/>
    <p:sldId id="260" r:id="rId9"/>
    <p:sldId id="262" r:id="rId10"/>
    <p:sldId id="263" r:id="rId11"/>
    <p:sldId id="264" r:id="rId12"/>
    <p:sldId id="265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0B7-E4F2-4B7E-B1BA-5490B43D669D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199D-9D91-4531-BE92-8BA8E8AF9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0B7-E4F2-4B7E-B1BA-5490B43D669D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199D-9D91-4531-BE92-8BA8E8AF9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0B7-E4F2-4B7E-B1BA-5490B43D669D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199D-9D91-4531-BE92-8BA8E8AF9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0B7-E4F2-4B7E-B1BA-5490B43D669D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199D-9D91-4531-BE92-8BA8E8AF9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0B7-E4F2-4B7E-B1BA-5490B43D669D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199D-9D91-4531-BE92-8BA8E8AF9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0B7-E4F2-4B7E-B1BA-5490B43D669D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199D-9D91-4531-BE92-8BA8E8AF9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0B7-E4F2-4B7E-B1BA-5490B43D669D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199D-9D91-4531-BE92-8BA8E8AF9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0B7-E4F2-4B7E-B1BA-5490B43D669D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199D-9D91-4531-BE92-8BA8E8AF9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0B7-E4F2-4B7E-B1BA-5490B43D669D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199D-9D91-4531-BE92-8BA8E8AF9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0B7-E4F2-4B7E-B1BA-5490B43D669D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199D-9D91-4531-BE92-8BA8E8AF9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F0B7-E4F2-4B7E-B1BA-5490B43D669D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199D-9D91-4531-BE92-8BA8E8AF9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EF0B7-E4F2-4B7E-B1BA-5490B43D669D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C199D-9D91-4531-BE92-8BA8E8AF95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924800" cy="2895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latin typeface="Comic Sans MS" pitchFamily="66" charset="0"/>
              </a:rPr>
              <a:t>March 1, 2011</a:t>
            </a:r>
            <a:r>
              <a:rPr lang="en-US" sz="4000" b="1" dirty="0" smtClean="0">
                <a:latin typeface="Comic Sans MS" pitchFamily="66" charset="0"/>
              </a:rPr>
              <a:t/>
            </a:r>
            <a:br>
              <a:rPr lang="en-US" sz="4000" b="1" dirty="0" smtClean="0">
                <a:latin typeface="Comic Sans MS" pitchFamily="66" charset="0"/>
              </a:rPr>
            </a:br>
            <a:r>
              <a:rPr lang="en-US" sz="4000" b="1" dirty="0" smtClean="0">
                <a:latin typeface="Comic Sans MS" pitchFamily="66" charset="0"/>
              </a:rPr>
              <a:t/>
            </a:r>
            <a:br>
              <a:rPr lang="en-US" sz="4000" b="1" dirty="0" smtClean="0">
                <a:latin typeface="Comic Sans MS" pitchFamily="66" charset="0"/>
              </a:rPr>
            </a:br>
            <a:r>
              <a:rPr lang="en-US" sz="4000" b="1" u="sng" dirty="0" smtClean="0">
                <a:latin typeface="Comic Sans MS" pitchFamily="66" charset="0"/>
              </a:rPr>
              <a:t>Propaganda</a:t>
            </a:r>
            <a:r>
              <a:rPr lang="en-US" sz="4000" b="1" dirty="0" smtClean="0">
                <a:latin typeface="Comic Sans MS" pitchFamily="66" charset="0"/>
              </a:rPr>
              <a:t>:</a:t>
            </a:r>
            <a:r>
              <a:rPr lang="en-US" sz="4000" dirty="0" smtClean="0">
                <a:latin typeface="Comic Sans MS" pitchFamily="66" charset="0"/>
              </a:rPr>
              <a:t> ideas spread to influence public opinion for or against a cause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dirty="0" smtClean="0">
                <a:solidFill>
                  <a:schemeClr val="bg1"/>
                </a:solidFill>
                <a:latin typeface="Comic Sans MS" pitchFamily="66" charset="0"/>
              </a:rPr>
              <a:t>What are some examples of propaganda that you see everyday?</a:t>
            </a:r>
          </a:p>
          <a:p>
            <a:pPr eaLnBrk="1" hangingPunct="1">
              <a:lnSpc>
                <a:spcPct val="90000"/>
              </a:lnSpc>
            </a:pPr>
            <a:endParaRPr lang="en-US" sz="2800" b="1" i="1" dirty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i="1" dirty="0" smtClean="0">
                <a:solidFill>
                  <a:schemeClr val="bg1"/>
                </a:solidFill>
                <a:latin typeface="Comic Sans MS" pitchFamily="66" charset="0"/>
              </a:rPr>
              <a:t>Look at the following propaganda posters created during WWI.  What are they trying to influence?</a:t>
            </a:r>
            <a:endParaRPr lang="en-US" sz="2800" b="1" i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chemeClr val="bg1"/>
                </a:solidFill>
              </a:rPr>
              <a:t>Today’s Assignment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81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chemeClr val="bg1"/>
                </a:solidFill>
              </a:rPr>
              <a:t>Each person will do a poster.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chemeClr val="bg1"/>
                </a:solidFill>
              </a:rPr>
              <a:t>Each person will be responsible for designing a poster to illustrate their pro or con position on war.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chemeClr val="bg1"/>
                </a:solidFill>
              </a:rPr>
              <a:t>Each poster will be done on a manilla paper  and colored neatly.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chemeClr val="bg1"/>
                </a:solidFill>
              </a:rPr>
              <a:t>Along with each poster you need to design a war or anti-war message that goes along with your picture.</a:t>
            </a:r>
          </a:p>
          <a:p>
            <a:pPr marL="609600" indent="-609600"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Grading RUBRIC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Here is how you will be scored on this activity: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50 Points-</a:t>
            </a:r>
            <a:r>
              <a:rPr lang="en-US" dirty="0" smtClean="0"/>
              <a:t>  Neatness and Creativity of 			   Poster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30 Points-</a:t>
            </a:r>
            <a:r>
              <a:rPr lang="en-US" dirty="0" smtClean="0"/>
              <a:t>  Relationship of Slogan to the 		   Poster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20 Points-</a:t>
            </a:r>
            <a:r>
              <a:rPr lang="en-US" dirty="0" smtClean="0"/>
              <a:t>  Turned in 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112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March 1, 2011  Propaganda: ideas spread to influence public opinion for or against a cause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Today’s Assignment</vt:lpstr>
      <vt:lpstr>Grading RUBRIC</vt:lpstr>
    </vt:vector>
  </TitlesOfParts>
  <Company>gisd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1, 2011  Propaganda: ideas spread to influence public opinion for or against a cause</dc:title>
  <dc:creator>gisduser</dc:creator>
  <cp:lastModifiedBy>gisduser</cp:lastModifiedBy>
  <cp:revision>1</cp:revision>
  <dcterms:created xsi:type="dcterms:W3CDTF">2012-03-01T12:51:56Z</dcterms:created>
  <dcterms:modified xsi:type="dcterms:W3CDTF">2012-03-01T14:06:15Z</dcterms:modified>
</cp:coreProperties>
</file>