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BF08-53F8-44F0-B9CA-A2993FB2B718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7A4A-A7C3-4F0F-85A8-C2A960ACE4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WWII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Totalitarian dictatorships gained power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democracies didn’t meet the needs of the people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Nazis rose to power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Weimar republic was politically and economically unstable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Helped Nazis rise to power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and Mussolini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Glorified violence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Worked with FDR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Winston Churchill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of Nazis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Hitler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Intense nationalism, militarism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Genocide of Jews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Holocaust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of 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Mussolini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of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Stalin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 militarism, nationalism, all powerful leader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Britain, USSR,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Allied Powers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Allied troops land in Normandy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D-Day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Prime Minister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Churchill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Germany, Italy,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Axis Powers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attacked US Naval Fleet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rapid troop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Blitzkreig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Tried Nazis for crimes against humanity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Nuremberg Trials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Japan’s invasion of Manchuria, Italy’s attack on Ethiopia, and Germany’s attack on Poland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of Anti-Semitism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Holocaust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of Nuremberg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principles of responsibility for violations of human rights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system that glorified the nation above the individual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of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Market speculation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Happened after US placed embargo on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192</Words>
  <Application>Microsoft Office PowerPoint</Application>
  <PresentationFormat>On-screen Show (4:3)</PresentationFormat>
  <Paragraphs>51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WWII Test Review</vt:lpstr>
      <vt:lpstr>Characteristics of Fascism</vt:lpstr>
      <vt:lpstr>Military aggression</vt:lpstr>
      <vt:lpstr>Consequence of Anti-Semitism</vt:lpstr>
      <vt:lpstr>Need for natural resources</vt:lpstr>
      <vt:lpstr>Outcome of Nuremberg Trials</vt:lpstr>
      <vt:lpstr>Definition of Fascism</vt:lpstr>
      <vt:lpstr>Cause of Great Depression</vt:lpstr>
      <vt:lpstr>Happened after US placed embargo on Japan</vt:lpstr>
      <vt:lpstr>Totalitarian dictatorships gained power because</vt:lpstr>
      <vt:lpstr>Nazis rose to power because</vt:lpstr>
      <vt:lpstr>Treaty of Versailles</vt:lpstr>
      <vt:lpstr>Hitler and Mussolini both</vt:lpstr>
      <vt:lpstr>Worked with FDR</vt:lpstr>
      <vt:lpstr>Leader of Nazis</vt:lpstr>
      <vt:lpstr>Intense nationalism, militarism</vt:lpstr>
      <vt:lpstr>Genocide of Jews</vt:lpstr>
      <vt:lpstr>Leader of Italy</vt:lpstr>
      <vt:lpstr>Leader of Soviet Union</vt:lpstr>
      <vt:lpstr>Britain, USSR, US</vt:lpstr>
      <vt:lpstr>Allied troops land in Normandy</vt:lpstr>
      <vt:lpstr>British Prime Minister</vt:lpstr>
      <vt:lpstr>Germany, Italy, Japan</vt:lpstr>
      <vt:lpstr>Japan attacked US Naval Fleet</vt:lpstr>
      <vt:lpstr>German rapid troop movement</vt:lpstr>
      <vt:lpstr>Tried Nazis for crimes against humanity</vt:lpstr>
    </vt:vector>
  </TitlesOfParts>
  <Company>gisd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Test Review</dc:title>
  <dc:creator>gisduser</dc:creator>
  <cp:lastModifiedBy>gisduser</cp:lastModifiedBy>
  <cp:revision>2</cp:revision>
  <dcterms:created xsi:type="dcterms:W3CDTF">2013-04-01T19:37:36Z</dcterms:created>
  <dcterms:modified xsi:type="dcterms:W3CDTF">2013-04-01T19:51:26Z</dcterms:modified>
</cp:coreProperties>
</file>